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2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6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3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9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1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8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0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7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2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5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4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56D7E-96E3-47E0-B4A7-2E8A60AC7743}" type="datetimeFigureOut">
              <a:rPr lang="en-US" smtClean="0"/>
              <a:t>09-Apr-20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6A9B6-A845-410B-A4AC-3BE4619DC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7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ლაბორატორილი დიაგნოსტიკა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კოვიდ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ვის უნდა ჩაუტარდეს ტესტი კოვიდ 19-ზე</a:t>
            </a:r>
            <a:r>
              <a:rPr lang="en-US" dirty="0" smtClean="0"/>
              <a:t> </a:t>
            </a:r>
            <a:r>
              <a:rPr lang="ka-GE" dirty="0" smtClean="0"/>
              <a:t>და რა ტესტით- 1 ჯგუფი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ka-GE" dirty="0"/>
              <a:t>თვითიზოლაციაში და საკარანტინო სივრცეებში მყოფი კლინიკური სიმპტომების მქონე პირებს</a:t>
            </a:r>
            <a:endParaRPr lang="en-US" dirty="0"/>
          </a:p>
          <a:p>
            <a:pPr lvl="0"/>
            <a:r>
              <a:rPr lang="ka-GE" dirty="0"/>
              <a:t>სიმპტომური პაციენტებს, მაღალი რისკის ზონებიდან; </a:t>
            </a:r>
            <a:endParaRPr lang="en-US" dirty="0"/>
          </a:p>
          <a:p>
            <a:pPr lvl="0"/>
            <a:r>
              <a:rPr lang="ka-GE" dirty="0"/>
              <a:t>პირებს სიმპტომების მქონე პაციენტების კლასტერიდან</a:t>
            </a:r>
            <a:r>
              <a:rPr lang="ka-GE" dirty="0" smtClean="0"/>
              <a:t>.</a:t>
            </a:r>
          </a:p>
          <a:p>
            <a:pPr lvl="0"/>
            <a:endParaRPr lang="ka-GE" dirty="0" smtClean="0"/>
          </a:p>
          <a:p>
            <a:pPr lvl="0"/>
            <a:r>
              <a:rPr lang="ka-GE" dirty="0" smtClean="0"/>
              <a:t>ცხვირ-ხახიდან აღებული ნაცხის ტესტირება </a:t>
            </a:r>
            <a:r>
              <a:rPr lang="en-US" dirty="0" smtClean="0"/>
              <a:t>PCR </a:t>
            </a:r>
            <a:r>
              <a:rPr lang="ka-GE" dirty="0" smtClean="0"/>
              <a:t>მეთოდით</a:t>
            </a:r>
          </a:p>
          <a:p>
            <a:pPr lvl="0"/>
            <a:r>
              <a:rPr lang="ka-GE" dirty="0" smtClean="0"/>
              <a:t>პასუხის მიღებას რამდენიმე საათი სჭირდება </a:t>
            </a:r>
          </a:p>
          <a:p>
            <a:pPr lvl="0"/>
            <a:r>
              <a:rPr lang="ka-GE" dirty="0" smtClean="0"/>
              <a:t>პასუხის სანდოობა მაღალია, თუმცა თუ ტესტის აღება ძალიან ადრე ან შედარებით გვიან მოხდა პასუხი შესაძლოა ცრუ უარყოფითი იყოს </a:t>
            </a:r>
          </a:p>
          <a:p>
            <a:pPr lvl="0"/>
            <a:r>
              <a:rPr lang="ka-GE" dirty="0" smtClean="0"/>
              <a:t>მეტი სიზუსტისთვის თუ </a:t>
            </a:r>
            <a:r>
              <a:rPr lang="en-US" dirty="0" smtClean="0"/>
              <a:t>PCR </a:t>
            </a:r>
            <a:r>
              <a:rPr lang="ka-GE" dirty="0" smtClean="0"/>
              <a:t>ტესტის პასუხი უარყოფითია, ხოლო კლინიკური სურათი მკვეთრად გამოხატულია</a:t>
            </a:r>
            <a:r>
              <a:rPr lang="en-US" dirty="0" smtClean="0"/>
              <a:t>, </a:t>
            </a:r>
            <a:r>
              <a:rPr lang="ka-GE" dirty="0" smtClean="0"/>
              <a:t>რაც ტოვებს ეჭვს დაავადების არსებობაზე,  ნაჩვენებია დამატებით ტესტირება ანტისხეულებზე </a:t>
            </a:r>
            <a:r>
              <a:rPr lang="en-US" dirty="0" smtClean="0"/>
              <a:t>(IgM/Ig G)</a:t>
            </a:r>
            <a:r>
              <a:rPr lang="ka-GE" dirty="0" smtClean="0"/>
              <a:t> სწრაფი ტესტით. 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93947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ვის უნდა ჩაუტარდეს ტესტი კოვიდ 19-ზე</a:t>
            </a:r>
            <a:r>
              <a:rPr lang="en-US" dirty="0" smtClean="0"/>
              <a:t> </a:t>
            </a:r>
            <a:r>
              <a:rPr lang="ka-GE" dirty="0" smtClean="0"/>
              <a:t>და რა ტესტით- 2 ჯგუფი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0489"/>
          </a:xfrm>
        </p:spPr>
        <p:txBody>
          <a:bodyPr>
            <a:normAutofit fontScale="92500"/>
          </a:bodyPr>
          <a:lstStyle/>
          <a:p>
            <a:pPr lvl="0"/>
            <a:r>
              <a:rPr lang="ka-GE" sz="2000" dirty="0"/>
              <a:t>კლინიკაში </a:t>
            </a:r>
            <a:r>
              <a:rPr lang="ka-GE" sz="2000" dirty="0" smtClean="0"/>
              <a:t>მოთავსებული პაციენტები </a:t>
            </a:r>
            <a:r>
              <a:rPr lang="ka-GE" sz="2000" dirty="0"/>
              <a:t>უცნობი წარმომავლობის პნევმონიის დიაგნოზით;</a:t>
            </a:r>
            <a:endParaRPr lang="en-US" sz="2000" dirty="0"/>
          </a:p>
          <a:p>
            <a:pPr lvl="0"/>
            <a:r>
              <a:rPr lang="ka-GE" sz="2000" dirty="0" smtClean="0"/>
              <a:t>ამბულატორიული პაციენტები, რომლებსაც აღენიშნებათ  COVID-19 ინფექციისათვის დამახასიათებელი რესპირატორული სიმპტომები და  ცხელება, დისტანციურად გადიან ოჯახის ექიმის კონსულტაციას (სატელეფონო/ან სხვა) და დანიშნულების შემთხვევაში მიმართავენ შესაბამის კლინიკას</a:t>
            </a:r>
          </a:p>
          <a:p>
            <a:pPr marL="0" lvl="0" indent="0">
              <a:buNone/>
            </a:pPr>
            <a:endParaRPr lang="en-US" sz="2000" dirty="0" smtClean="0"/>
          </a:p>
          <a:p>
            <a:r>
              <a:rPr lang="ka-GE" sz="2000" dirty="0" smtClean="0"/>
              <a:t>ოქროს სტანდარტი </a:t>
            </a:r>
            <a:r>
              <a:rPr lang="en-US" sz="2000" dirty="0" smtClean="0"/>
              <a:t>PCR </a:t>
            </a:r>
            <a:r>
              <a:rPr lang="ka-GE" sz="2000" dirty="0" smtClean="0"/>
              <a:t>ტესტირებაა ცხვირ-ხახიდან აღებულ ნაცხზე</a:t>
            </a:r>
          </a:p>
          <a:p>
            <a:pPr lvl="0"/>
            <a:r>
              <a:rPr lang="ka-GE" sz="2000" dirty="0" smtClean="0"/>
              <a:t>PCR   ტესტის დადებითი  პასუხი ითვლება დადასტურებულ შემთხვევად, ხოლო უარყოფითი პასუხის  შემთხვევაში ტარდება სწრაფი ტესტირება ანტისხეულებზე (IgM/IgG)</a:t>
            </a:r>
            <a:endParaRPr lang="en-US" sz="2000" dirty="0" smtClean="0"/>
          </a:p>
          <a:p>
            <a:r>
              <a:rPr lang="ka-GE" sz="2000" dirty="0" smtClean="0"/>
              <a:t>თუ </a:t>
            </a:r>
            <a:r>
              <a:rPr lang="en-US" sz="2000" dirty="0" smtClean="0"/>
              <a:t>PCR </a:t>
            </a:r>
            <a:r>
              <a:rPr lang="ka-GE" sz="2000" dirty="0" smtClean="0"/>
              <a:t>ტესტირების ჩატარება ვერ ხერხდება </a:t>
            </a:r>
            <a:r>
              <a:rPr lang="ka-GE" sz="2100" dirty="0"/>
              <a:t>ნაჩვენებია გამოკვლევა სწრაფი მარტივი მეთოდით ერთდროულად ანტისხეულებისა და ანტიგენის განმსაზღვრელი ტესტებით. </a:t>
            </a:r>
            <a:r>
              <a:rPr lang="ka-GE" sz="2100" dirty="0" smtClean="0"/>
              <a:t>თუ სწრაფი ტესტები დადებითია სავარაუდოა </a:t>
            </a:r>
            <a:r>
              <a:rPr lang="en-US" sz="2100" dirty="0" smtClean="0"/>
              <a:t>COVID 19. </a:t>
            </a:r>
          </a:p>
          <a:p>
            <a:r>
              <a:rPr lang="ka-GE" sz="2100" dirty="0" smtClean="0"/>
              <a:t>დიაგნოზის დადასტურების მიზნით საჭირო შემთხვევებში გამოიყენება </a:t>
            </a:r>
            <a:r>
              <a:rPr lang="en-US" sz="2100" dirty="0" smtClean="0"/>
              <a:t>PCR </a:t>
            </a:r>
            <a:r>
              <a:rPr lang="ka-GE" sz="2100" dirty="0" smtClean="0"/>
              <a:t>მეთოდით განმეორებითი ტესტირება </a:t>
            </a:r>
            <a:endParaRPr lang="ka-GE" sz="2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50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ვის უნდა ჩაუტარდეს ტესტი კოვიდ 19-ზე</a:t>
            </a:r>
            <a:r>
              <a:rPr lang="en-US" dirty="0" smtClean="0"/>
              <a:t> </a:t>
            </a:r>
            <a:r>
              <a:rPr lang="ka-GE" dirty="0" smtClean="0"/>
              <a:t>და რა ტესტით- 3 ჯგუფი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COVID-19 </a:t>
            </a:r>
            <a:r>
              <a:rPr lang="ka-GE" dirty="0" smtClean="0"/>
              <a:t>მქონე პაციენტებით მაღალი დატვირთვის მქონე კლინიკებში მომუშავე მედპერსონალი; ორგანიზებული ჯგუფების ან დახურული ტიპის დაწესებულებებში დასაქმებული და მცხოვრები პირები</a:t>
            </a:r>
          </a:p>
          <a:p>
            <a:r>
              <a:rPr lang="ka-GE" dirty="0" smtClean="0"/>
              <a:t>ტესტირება ანტისხეულებზე სწრაფი ტესტით </a:t>
            </a:r>
          </a:p>
          <a:p>
            <a:pPr marL="0" indent="0">
              <a:buNone/>
            </a:pPr>
            <a:endParaRPr lang="ka-GE" dirty="0" smtClean="0"/>
          </a:p>
          <a:p>
            <a:r>
              <a:rPr lang="ka-GE" dirty="0" smtClean="0"/>
              <a:t>თუ სწრაფი ტესტი დადებითია </a:t>
            </a:r>
            <a:r>
              <a:rPr lang="en-US" dirty="0" smtClean="0"/>
              <a:t>IgM </a:t>
            </a:r>
            <a:r>
              <a:rPr lang="ka-GE" dirty="0" smtClean="0"/>
              <a:t>ზე - ნაჩვენებია განმეორებითი ტესტირება </a:t>
            </a:r>
            <a:r>
              <a:rPr lang="en-US" dirty="0" smtClean="0"/>
              <a:t>PCR </a:t>
            </a:r>
            <a:r>
              <a:rPr lang="ka-GE" dirty="0" smtClean="0"/>
              <a:t>ტესტით (ოქროს სტანდარტი)  </a:t>
            </a:r>
          </a:p>
          <a:p>
            <a:r>
              <a:rPr lang="ka-GE" dirty="0" smtClean="0"/>
              <a:t>განმეორებითი </a:t>
            </a:r>
            <a:r>
              <a:rPr lang="en-US" dirty="0" smtClean="0"/>
              <a:t>PCR </a:t>
            </a:r>
            <a:r>
              <a:rPr lang="ka-GE" dirty="0" smtClean="0"/>
              <a:t>კვლევის დადებითი პასუხი ითვლება დადასტურებულ შემთხვევად. თუ </a:t>
            </a:r>
            <a:r>
              <a:rPr lang="en-US" dirty="0" smtClean="0"/>
              <a:t>Ig M </a:t>
            </a:r>
            <a:r>
              <a:rPr lang="ka-GE" dirty="0" smtClean="0"/>
              <a:t>ანტისხეულებზე სწრაფი ტესტი დადებითია, ხოლო </a:t>
            </a:r>
            <a:r>
              <a:rPr lang="en-US" dirty="0" smtClean="0"/>
              <a:t>PCR </a:t>
            </a:r>
            <a:r>
              <a:rPr lang="ka-GE" dirty="0" smtClean="0"/>
              <a:t>ტესტი უარყოფითი  პირი  უნდა დარჩეს იზოლაციაში 14 დღე და შემდეგ განმეორებით ჩაიტაროს  სწრაფი ტესტი ანტისხეულებზე.  </a:t>
            </a:r>
          </a:p>
          <a:p>
            <a:r>
              <a:rPr lang="ka-GE" dirty="0" smtClean="0"/>
              <a:t>თუ ტესტი დადებითია </a:t>
            </a:r>
            <a:r>
              <a:rPr lang="en-US" dirty="0" smtClean="0"/>
              <a:t>Ig M -</a:t>
            </a:r>
            <a:r>
              <a:rPr lang="ka-GE" dirty="0" smtClean="0"/>
              <a:t>ზე ეს გადატანილ დაავადებაზე მიუთითებს და პირს შეუძლია განაგრძოს ჩვეული საქმიანობა.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81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რა შემთხვევაში მჭირდება გამოკვლევა და რომელი ტესტით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მაქვს </a:t>
            </a:r>
            <a:r>
              <a:rPr lang="en-US" dirty="0" smtClean="0"/>
              <a:t>COVID </a:t>
            </a:r>
            <a:r>
              <a:rPr lang="ka-GE" dirty="0" smtClean="0"/>
              <a:t>ის დამახასიათებელი სიმპტომები, ვიმოგზაურე მაღალი გავრცელების ქვეყანაში, ვიყავი კონტაქტში </a:t>
            </a:r>
            <a:r>
              <a:rPr lang="en-US" dirty="0" smtClean="0"/>
              <a:t>COVID</a:t>
            </a:r>
            <a:r>
              <a:rPr lang="ka-GE" dirty="0" smtClean="0"/>
              <a:t>19 ით</a:t>
            </a:r>
            <a:r>
              <a:rPr lang="en-US" dirty="0" smtClean="0"/>
              <a:t> </a:t>
            </a:r>
            <a:r>
              <a:rPr lang="ka-GE" dirty="0" smtClean="0"/>
              <a:t>დაავადებულთან: </a:t>
            </a:r>
          </a:p>
          <a:p>
            <a:r>
              <a:rPr lang="ka-GE" dirty="0" smtClean="0"/>
              <a:t>რომელი ტესტი არის ყველაზე სარწმუნოდ: </a:t>
            </a:r>
          </a:p>
          <a:p>
            <a:pPr lvl="1"/>
            <a:r>
              <a:rPr lang="ka-GE" dirty="0" smtClean="0"/>
              <a:t>ოქროს სტანდარტია </a:t>
            </a:r>
            <a:r>
              <a:rPr lang="en-US" dirty="0" smtClean="0"/>
              <a:t>PCR </a:t>
            </a:r>
            <a:r>
              <a:rPr lang="ka-GE" dirty="0" smtClean="0"/>
              <a:t>ტესტი- დადებითი ტესტი= დასასტურებულ </a:t>
            </a:r>
            <a:r>
              <a:rPr lang="en-US" dirty="0" smtClean="0"/>
              <a:t>COVID 19-</a:t>
            </a:r>
            <a:r>
              <a:rPr lang="ka-GE" dirty="0" smtClean="0"/>
              <a:t>ის შემთხვევას</a:t>
            </a:r>
            <a:endParaRPr lang="en-US" dirty="0"/>
          </a:p>
          <a:p>
            <a:pPr lvl="1"/>
            <a:r>
              <a:rPr lang="ka-GE" dirty="0" smtClean="0"/>
              <a:t>თუ </a:t>
            </a:r>
            <a:r>
              <a:rPr lang="en-US" dirty="0" smtClean="0"/>
              <a:t>PCR </a:t>
            </a:r>
            <a:r>
              <a:rPr lang="ka-GE" dirty="0" smtClean="0"/>
              <a:t>ტესტი უარყოფითია, მაგრამ სიმპტომები იმდენად გამოხატულია, რომ ეჭვი გეპარებათ პასუხის სისწორეში. უნდა ჩატარდეს ანტისხეულებზე სწრაფი ტესტი.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0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რა შემთხვევაში მჭირდება გამოკვლევა და რომელი ტესტით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dirty="0" smtClean="0"/>
              <a:t>მაქვს მაღალი სიცხე, მოვხვდი ჰოსპიტალში ან ამბულატორიაში იმის გამო, რომ სიცხე და სხვა რესპირაციული სიმპტომები მაქვს </a:t>
            </a:r>
          </a:p>
          <a:p>
            <a:pPr marL="0" indent="0">
              <a:buNone/>
            </a:pPr>
            <a:endParaRPr lang="ka-GE" dirty="0"/>
          </a:p>
          <a:p>
            <a:r>
              <a:rPr lang="ka-GE" sz="2200" dirty="0" smtClean="0"/>
              <a:t>ოქროს სტანდარტი </a:t>
            </a:r>
            <a:r>
              <a:rPr lang="en-US" sz="2200" dirty="0" smtClean="0"/>
              <a:t>PCR </a:t>
            </a:r>
            <a:r>
              <a:rPr lang="ka-GE" sz="2200" dirty="0" smtClean="0"/>
              <a:t>ტესტირებაა ცხვირ-ხახიდან აღებულ ნაცხზე</a:t>
            </a:r>
          </a:p>
          <a:p>
            <a:pPr lvl="0"/>
            <a:r>
              <a:rPr lang="ka-GE" sz="2200" dirty="0" smtClean="0"/>
              <a:t>PCR   ტესტის დადებითი  პასუხი ითვლება დადასტურებულ შემთხვევად, ხოლო უარყოფითი პასუხის  შემთხვევაში ტარდება სწრაფი ტესტირება ანტისხეულებზე (IgM/IgG)</a:t>
            </a:r>
            <a:endParaRPr lang="en-US" sz="2200" dirty="0" smtClean="0"/>
          </a:p>
          <a:p>
            <a:r>
              <a:rPr lang="ka-GE" sz="2200" dirty="0" smtClean="0"/>
              <a:t>თუ </a:t>
            </a:r>
            <a:r>
              <a:rPr lang="en-US" sz="2200" dirty="0" smtClean="0"/>
              <a:t>PCR </a:t>
            </a:r>
            <a:r>
              <a:rPr lang="ka-GE" sz="2200" dirty="0" smtClean="0"/>
              <a:t>ტესტირების ჩატარება ვერ ხერხდება </a:t>
            </a:r>
            <a:r>
              <a:rPr lang="ka-GE" sz="2200" dirty="0"/>
              <a:t>ნაჩვენებია გამოკვლევა სწრაფი მარტივი მეთოდით ერთდროულად ანტისხეულებისა და ანტიგენის განმსაზღვრელი ტესტებით. თუ სწრაფი ტესტები დადებითია სავარაუდოა </a:t>
            </a:r>
            <a:r>
              <a:rPr lang="en-US" sz="2200" dirty="0"/>
              <a:t>COVID 19. </a:t>
            </a:r>
          </a:p>
          <a:p>
            <a:r>
              <a:rPr lang="ka-GE" sz="2200" dirty="0"/>
              <a:t>დიაგნოზის დადასტურების მიზნით საჭირო შემთხვევებში გამოიყენება </a:t>
            </a:r>
            <a:r>
              <a:rPr lang="en-US" sz="2200" dirty="0"/>
              <a:t>PCR </a:t>
            </a:r>
            <a:r>
              <a:rPr lang="ka-GE" sz="2200" dirty="0"/>
              <a:t>მეთოდით განმეორებითი ტესტირება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40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რა შემთხვევაში მჭირდება გამოკვლევა და რომელი ტესტით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ვმუშაობ სამედიცინო დაწესებულებაში, ვიმყოფები ან ვმსახურობ დახურული ტიპის დაწესებულებაში ან დიდი ზომის ორგანიზებულ ჯგუფში (ჯარში, პენიტენციურ დაწესებულებაში, ეკლესია-მონასტრებში, მოხუცთა თავშესაფარში, ფსიქიკური ჯანმრთელობის ცენტრში, სხვა თავშესაფრებში) </a:t>
            </a:r>
          </a:p>
          <a:p>
            <a:endParaRPr lang="ka-GE" dirty="0"/>
          </a:p>
          <a:p>
            <a:r>
              <a:rPr lang="ka-GE" dirty="0" smtClean="0"/>
              <a:t>ტესტირება ანტისხეულებზე სწრაფი </a:t>
            </a:r>
            <a:r>
              <a:rPr lang="ka-GE" smtClean="0"/>
              <a:t>ტესტით </a:t>
            </a:r>
            <a:endParaRPr lang="ka-GE" dirty="0" smtClean="0"/>
          </a:p>
          <a:p>
            <a:r>
              <a:rPr lang="ka-GE" dirty="0" smtClean="0"/>
              <a:t>თუ სწრაფი ტესტი დადებითია </a:t>
            </a:r>
            <a:r>
              <a:rPr lang="en-US" dirty="0" smtClean="0"/>
              <a:t>IgM </a:t>
            </a:r>
            <a:r>
              <a:rPr lang="ka-GE" dirty="0" smtClean="0"/>
              <a:t>ზე - ნაჩვენებია განმეორებითი ტესტირება </a:t>
            </a:r>
            <a:r>
              <a:rPr lang="en-US" dirty="0" smtClean="0"/>
              <a:t>PCR </a:t>
            </a:r>
            <a:r>
              <a:rPr lang="ka-GE" dirty="0" smtClean="0"/>
              <a:t>ტესტით (ოქროს სტანდარტი)  </a:t>
            </a:r>
          </a:p>
          <a:p>
            <a:r>
              <a:rPr lang="ka-GE" dirty="0" smtClean="0"/>
              <a:t>განმეორებითი </a:t>
            </a:r>
            <a:r>
              <a:rPr lang="en-US" dirty="0" smtClean="0"/>
              <a:t>PCR </a:t>
            </a:r>
            <a:r>
              <a:rPr lang="ka-GE" dirty="0" smtClean="0"/>
              <a:t>კვლევის დადებითი პასუხი ითვლება დადასტურებულ შემთხვევად. თუ </a:t>
            </a:r>
            <a:r>
              <a:rPr lang="en-US" dirty="0" smtClean="0"/>
              <a:t>Ig M </a:t>
            </a:r>
            <a:r>
              <a:rPr lang="ka-GE" dirty="0" smtClean="0"/>
              <a:t>ანტისხეულებზე სწრაფი ტესტი დადებითია, ხოლო </a:t>
            </a:r>
            <a:r>
              <a:rPr lang="en-US" dirty="0" smtClean="0"/>
              <a:t>PCR </a:t>
            </a:r>
            <a:r>
              <a:rPr lang="ka-GE" dirty="0" smtClean="0"/>
              <a:t>ტესტი უარყოფითი  პირი  უნდა დარჩეს იზოლაციაში 14 დღე და შემდეგ განმეორებით ჩაიტაროს  სწრაფი ტესტი ანტისხეულებზე.  </a:t>
            </a:r>
          </a:p>
          <a:p>
            <a:r>
              <a:rPr lang="ka-GE" dirty="0" smtClean="0"/>
              <a:t>თუ ტესტი დადებითია </a:t>
            </a:r>
            <a:r>
              <a:rPr lang="en-US" dirty="0" smtClean="0"/>
              <a:t>Ig M -</a:t>
            </a:r>
            <a:r>
              <a:rPr lang="ka-GE" dirty="0" smtClean="0"/>
              <a:t>ზე ეს გადატანილ დაავადებაზე მიუთითებს და პირს შეუძლია განაგრძოს ჩვეული საქმიანობა.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8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576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Sylfaen</vt:lpstr>
      <vt:lpstr>Office Theme</vt:lpstr>
      <vt:lpstr>ლაბორატორილი დიაგნოსტიკა</vt:lpstr>
      <vt:lpstr>ვის უნდა ჩაუტარდეს ტესტი კოვიდ 19-ზე და რა ტესტით- 1 ჯგუფი</vt:lpstr>
      <vt:lpstr>ვის უნდა ჩაუტარდეს ტესტი კოვიდ 19-ზე და რა ტესტით- 2 ჯგუფი</vt:lpstr>
      <vt:lpstr>ვის უნდა ჩაუტარდეს ტესტი კოვიდ 19-ზე და რა ტესტით- 3 ჯგუფი</vt:lpstr>
      <vt:lpstr>რა შემთხვევაში მჭირდება გამოკვლევა და რომელი ტესტით</vt:lpstr>
      <vt:lpstr>რა შემთხვევაში მჭირდება გამოკვლევა და რომელი ტესტით</vt:lpstr>
      <vt:lpstr>რა შემთხვევაში მჭირდება გამოკვლევა და რომელი ტესტით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ლაბორატორილი დიაგნოსტიკა</dc:title>
  <dc:creator>Tamar Gabunia</dc:creator>
  <cp:lastModifiedBy>Tamar Gabunia</cp:lastModifiedBy>
  <cp:revision>7</cp:revision>
  <dcterms:created xsi:type="dcterms:W3CDTF">2020-04-09T12:47:43Z</dcterms:created>
  <dcterms:modified xsi:type="dcterms:W3CDTF">2020-04-09T13:38:16Z</dcterms:modified>
</cp:coreProperties>
</file>